
<file path=[Content_Types].xml><?xml version="1.0" encoding="utf-8"?>
<Types xmlns="http://schemas.openxmlformats.org/package/2006/content-types">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Slide+xml" PartName="/ppt/notesSlides/notesSlide53.xml"/>
  <Override ContentType="application/vnd.openxmlformats-officedocument.presentationml.notesSlide+xml" PartName="/ppt/notesSlides/notesSlide58.xml"/>
  <Override ContentType="application/vnd.openxmlformats-officedocument.presentationml.notesSlide+xml" PartName="/ppt/notesSlides/notesSlide57.xml"/>
  <Override ContentType="application/vnd.openxmlformats-officedocument.presentationml.notesSlide+xml" PartName="/ppt/notesSlides/notesSlide15.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66.xml"/>
  <Override ContentType="application/vnd.openxmlformats-officedocument.presentationml.notesSlide+xml" PartName="/ppt/notesSlides/notesSlide29.xml"/>
  <Override ContentType="application/vnd.openxmlformats-officedocument.presentationml.notesSlide+xml" PartName="/ppt/notesSlides/notesSlide1.xml"/>
  <Override ContentType="application/vnd.openxmlformats-officedocument.presentationml.notesSlide+xml" PartName="/ppt/notesSlides/notesSlide19.xml"/>
  <Override ContentType="application/vnd.openxmlformats-officedocument.presentationml.notesSlide+xml" PartName="/ppt/notesSlides/notesSlide77.xml"/>
  <Override ContentType="application/vnd.openxmlformats-officedocument.presentationml.notesSlide+xml" PartName="/ppt/notesSlides/notesSlide8.xml"/>
  <Override ContentType="application/vnd.openxmlformats-officedocument.presentationml.notesSlide+xml" PartName="/ppt/notesSlides/notesSlide75.xml"/>
  <Override ContentType="application/vnd.openxmlformats-officedocument.presentationml.notesSlide+xml" PartName="/ppt/notesSlides/notesSlide31.xml"/>
  <Override ContentType="application/vnd.openxmlformats-officedocument.presentationml.notesSlide+xml" PartName="/ppt/notesSlides/notesSlide33.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49.xml"/>
  <Override ContentType="application/vnd.openxmlformats-officedocument.presentationml.notesSlide+xml" PartName="/ppt/notesSlides/notesSlide24.xml"/>
  <Override ContentType="application/vnd.openxmlformats-officedocument.presentationml.notesSlide+xml" PartName="/ppt/notesSlides/notesSlide27.xml"/>
  <Override ContentType="application/vnd.openxmlformats-officedocument.presentationml.notesSlide+xml" PartName="/ppt/notesSlides/notesSlide50.xml"/>
  <Override ContentType="application/vnd.openxmlformats-officedocument.presentationml.notesSlide+xml" PartName="/ppt/notesSlides/notesSlide73.xml"/>
  <Override ContentType="application/vnd.openxmlformats-officedocument.presentationml.notesSlide+xml" PartName="/ppt/notesSlides/notesSlide21.xml"/>
  <Override ContentType="application/vnd.openxmlformats-officedocument.presentationml.notesSlide+xml" PartName="/ppt/notesSlides/notesSlide71.xml"/>
  <Override ContentType="application/vnd.openxmlformats-officedocument.presentationml.notesSlide+xml" PartName="/ppt/notesSlides/notesSlide16.xml"/>
  <Override ContentType="application/vnd.openxmlformats-officedocument.presentationml.notesSlide+xml" PartName="/ppt/notesSlides/notesSlide42.xml"/>
  <Override ContentType="application/vnd.openxmlformats-officedocument.presentationml.notesSlide+xml" PartName="/ppt/notesSlides/notesSlide36.xml"/>
  <Override ContentType="application/vnd.openxmlformats-officedocument.presentationml.notesSlide+xml" PartName="/ppt/notesSlides/notesSlide59.xml"/>
  <Override ContentType="application/vnd.openxmlformats-officedocument.presentationml.notesSlide+xml" PartName="/ppt/notesSlides/notesSlide65.xml"/>
  <Override ContentType="application/vnd.openxmlformats-officedocument.presentationml.notesSlide+xml" PartName="/ppt/notesSlides/notesSlide2.xml"/>
  <Override ContentType="application/vnd.openxmlformats-officedocument.presentationml.notesSlide+xml" PartName="/ppt/notesSlides/notesSlide6.xml"/>
  <Override ContentType="application/vnd.openxmlformats-officedocument.presentationml.notesSlide+xml" PartName="/ppt/notesSlides/notesSlide18.xml"/>
  <Override ContentType="application/vnd.openxmlformats-officedocument.presentationml.notesSlide+xml" PartName="/ppt/notesSlides/notesSlide76.xml"/>
  <Override ContentType="application/vnd.openxmlformats-officedocument.presentationml.notesSlide+xml" PartName="/ppt/notesSlides/notesSlide28.xml"/>
  <Override ContentType="application/vnd.openxmlformats-officedocument.presentationml.notesSlide+xml" PartName="/ppt/notesSlides/notesSlide48.xml"/>
  <Override ContentType="application/vnd.openxmlformats-officedocument.presentationml.notesSlide+xml" PartName="/ppt/notesSlides/notesSlide7.xml"/>
  <Override ContentType="application/vnd.openxmlformats-officedocument.presentationml.notesSlide+xml" PartName="/ppt/notesSlides/notesSlide13.xml"/>
  <Override ContentType="application/vnd.openxmlformats-officedocument.presentationml.notesSlide+xml" PartName="/ppt/notesSlides/notesSlide20.xml"/>
  <Override ContentType="application/vnd.openxmlformats-officedocument.presentationml.notesSlide+xml" PartName="/ppt/notesSlides/notesSlide10.xml"/>
  <Override ContentType="application/vnd.openxmlformats-officedocument.presentationml.notesSlide+xml" PartName="/ppt/notesSlides/notesSlide61.xml"/>
  <Override ContentType="application/vnd.openxmlformats-officedocument.presentationml.notesSlide+xml" PartName="/ppt/notesSlides/notesSlide26.xml"/>
  <Override ContentType="application/vnd.openxmlformats-officedocument.presentationml.notesSlide+xml" PartName="/ppt/notesSlides/notesSlide41.xml"/>
  <Override ContentType="application/vnd.openxmlformats-officedocument.presentationml.notesSlide+xml" PartName="/ppt/notesSlides/notesSlide14.xml"/>
  <Override ContentType="application/vnd.openxmlformats-officedocument.presentationml.notesSlide+xml" PartName="/ppt/notesSlides/notesSlide60.xml"/>
  <Override ContentType="application/vnd.openxmlformats-officedocument.presentationml.notesSlide+xml" PartName="/ppt/notesSlides/notesSlide22.xml"/>
  <Override ContentType="application/vnd.openxmlformats-officedocument.presentationml.notesSlide+xml" PartName="/ppt/notesSlides/notesSlide3.xml"/>
  <Override ContentType="application/vnd.openxmlformats-officedocument.presentationml.notesSlide+xml" PartName="/ppt/notesSlides/notesSlide64.xml"/>
  <Override ContentType="application/vnd.openxmlformats-officedocument.presentationml.notesSlide+xml" PartName="/ppt/notesSlides/notesSlide72.xml"/>
  <Override ContentType="application/vnd.openxmlformats-officedocument.presentationml.notesSlide+xml" PartName="/ppt/notesSlides/notesSlide52.xml"/>
  <Override ContentType="application/vnd.openxmlformats-officedocument.presentationml.notesSlide+xml" PartName="/ppt/notesSlides/notesSlide45.xml"/>
  <Override ContentType="application/vnd.openxmlformats-officedocument.presentationml.notesSlide+xml" PartName="/ppt/notesSlides/notesSlide67.xml"/>
  <Override ContentType="application/vnd.openxmlformats-officedocument.presentationml.notesSlide+xml" PartName="/ppt/notesSlides/notesSlide51.xml"/>
  <Override ContentType="application/vnd.openxmlformats-officedocument.presentationml.notesSlide+xml" PartName="/ppt/notesSlides/notesSlide44.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11.xml"/>
  <Override ContentType="application/vnd.openxmlformats-officedocument.presentationml.notesSlide+xml" PartName="/ppt/notesSlides/notesSlide56.xml"/>
  <Override ContentType="application/vnd.openxmlformats-officedocument.presentationml.notesSlide+xml" PartName="/ppt/notesSlides/notesSlide23.xml"/>
  <Override ContentType="application/vnd.openxmlformats-officedocument.presentationml.notesSlide+xml" PartName="/ppt/notesSlides/notesSlide47.xml"/>
  <Override ContentType="application/vnd.openxmlformats-officedocument.presentationml.notesSlide+xml" PartName="/ppt/notesSlides/notesSlide40.xml"/>
  <Override ContentType="application/vnd.openxmlformats-officedocument.presentationml.notesSlide+xml" PartName="/ppt/notesSlides/notesSlide68.xml"/>
  <Override ContentType="application/vnd.openxmlformats-officedocument.presentationml.notesSlide+xml" PartName="/ppt/notesSlides/notesSlide62.xml"/>
  <Override ContentType="application/vnd.openxmlformats-officedocument.presentationml.notesSlide+xml" PartName="/ppt/notesSlides/notesSlide30.xml"/>
  <Override ContentType="application/vnd.openxmlformats-officedocument.presentationml.notesSlide+xml" PartName="/ppt/notesSlides/notesSlide35.xml"/>
  <Override ContentType="application/vnd.openxmlformats-officedocument.presentationml.notesSlide+xml" PartName="/ppt/notesSlides/notesSlide38.xml"/>
  <Override ContentType="application/vnd.openxmlformats-officedocument.presentationml.notesSlide+xml" PartName="/ppt/notesSlides/notesSlide32.xml"/>
  <Override ContentType="application/vnd.openxmlformats-officedocument.presentationml.notesSlide+xml" PartName="/ppt/notesSlides/notesSlide54.xml"/>
  <Override ContentType="application/vnd.openxmlformats-officedocument.presentationml.notesSlide+xml" PartName="/ppt/notesSlides/notesSlide37.xml"/>
  <Override ContentType="application/vnd.openxmlformats-officedocument.presentationml.notesSlide+xml" PartName="/ppt/notesSlides/notesSlide46.xml"/>
  <Override ContentType="application/vnd.openxmlformats-officedocument.presentationml.notesSlide+xml" PartName="/ppt/notesSlides/notesSlide70.xml"/>
  <Override ContentType="application/vnd.openxmlformats-officedocument.presentationml.notesSlide+xml" PartName="/ppt/notesSlides/notesSlide34.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xml"/>
  <Override ContentType="application/vnd.openxmlformats-officedocument.presentationml.notesSlide+xml" PartName="/ppt/notesSlides/notesSlide17.xml"/>
  <Override ContentType="application/vnd.openxmlformats-officedocument.presentationml.notesSlide+xml" PartName="/ppt/notesSlides/notesSlide74.xml"/>
  <Override ContentType="application/vnd.openxmlformats-officedocument.presentationml.notesSlide+xml" PartName="/ppt/notesSlides/notesSlide69.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notesMaster+xml" PartName="/ppt/notesMasters/notesMaster1.xml"/>
  <Override ContentType="application/vnd.openxmlformats-officedocument.presentationml.slideLayout+xml" PartName="/ppt/slideLayouts/slideLayout3.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4.xml"/>
  <Override ContentType="application/vnd.openxmlformats-officedocument.presentationml.slideLayout+xml" PartName="/ppt/slideLayouts/slideLayout13.xml"/>
  <Override ContentType="application/vnd.openxmlformats-officedocument.presentationml.slideLayout+xml" PartName="/ppt/slideLayouts/slideLayout9.xml"/>
  <Override ContentType="application/vnd.openxmlformats-officedocument.presentationml.slideLayout+xml" PartName="/ppt/slideLayouts/slideLayout12.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xml" PartName="/ppt/slides/slide34.xml"/>
  <Override ContentType="application/vnd.openxmlformats-officedocument.presentationml.slide+xml" PartName="/ppt/slides/slide54.xml"/>
  <Override ContentType="application/vnd.openxmlformats-officedocument.presentationml.slide+xml" PartName="/ppt/slides/slide48.xml"/>
  <Override ContentType="application/vnd.openxmlformats-officedocument.presentationml.slide+xml" PartName="/ppt/slides/slide23.xml"/>
  <Override ContentType="application/vnd.openxmlformats-officedocument.presentationml.slide+xml" PartName="/ppt/slides/slide19.xml"/>
  <Override ContentType="application/vnd.openxmlformats-officedocument.presentationml.slide+xml" PartName="/ppt/slides/slide56.xml"/>
  <Override ContentType="application/vnd.openxmlformats-officedocument.presentationml.slide+xml" PartName="/ppt/slides/slide70.xml"/>
  <Override ContentType="application/vnd.openxmlformats-officedocument.presentationml.slide+xml" PartName="/ppt/slides/slide30.xml"/>
  <Override ContentType="application/vnd.openxmlformats-officedocument.presentationml.slide+xml" PartName="/ppt/slides/slide43.xml"/>
  <Override ContentType="application/vnd.openxmlformats-officedocument.presentationml.slide+xml" PartName="/ppt/slides/slide5.xml"/>
  <Override ContentType="application/vnd.openxmlformats-officedocument.presentationml.slide+xml" PartName="/ppt/slides/slide73.xml"/>
  <Override ContentType="application/vnd.openxmlformats-officedocument.presentationml.slide+xml" PartName="/ppt/slides/slide45.xml"/>
  <Override ContentType="application/vnd.openxmlformats-officedocument.presentationml.slide+xml" PartName="/ppt/slides/slide2.xml"/>
  <Override ContentType="application/vnd.openxmlformats-officedocument.presentationml.slide+xml" PartName="/ppt/slides/slide60.xml"/>
  <Override ContentType="application/vnd.openxmlformats-officedocument.presentationml.slide+xml" PartName="/ppt/slides/slide71.xml"/>
  <Override ContentType="application/vnd.openxmlformats-officedocument.presentationml.slide+xml" PartName="/ppt/slides/slide31.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41.xml"/>
  <Override ContentType="application/vnd.openxmlformats-officedocument.presentationml.slide+xml" PartName="/ppt/slides/slide36.xml"/>
  <Override ContentType="application/vnd.openxmlformats-officedocument.presentationml.slide+xml" PartName="/ppt/slides/slide15.xml"/>
  <Override ContentType="application/vnd.openxmlformats-officedocument.presentationml.slide+xml" PartName="/ppt/slides/slide32.xml"/>
  <Override ContentType="application/vnd.openxmlformats-officedocument.presentationml.slide+xml" PartName="/ppt/slides/slide76.xml"/>
  <Override ContentType="application/vnd.openxmlformats-officedocument.presentationml.slide+xml" PartName="/ppt/slides/slide53.xml"/>
  <Override ContentType="application/vnd.openxmlformats-officedocument.presentationml.slide+xml" PartName="/ppt/slides/slide17.xml"/>
  <Override ContentType="application/vnd.openxmlformats-officedocument.presentationml.slide+xml" PartName="/ppt/slides/slide50.xml"/>
  <Override ContentType="application/vnd.openxmlformats-officedocument.presentationml.slide+xml" PartName="/ppt/slides/slide64.xml"/>
  <Override ContentType="application/vnd.openxmlformats-officedocument.presentationml.slide+xml" PartName="/ppt/slides/slide6.xml"/>
  <Override ContentType="application/vnd.openxmlformats-officedocument.presentationml.slide+xml" PartName="/ppt/slides/slide58.xml"/>
  <Override ContentType="application/vnd.openxmlformats-officedocument.presentationml.slide+xml" PartName="/ppt/slides/slide55.xml"/>
  <Override ContentType="application/vnd.openxmlformats-officedocument.presentationml.slide+xml" PartName="/ppt/slides/slide49.xml"/>
  <Override ContentType="application/vnd.openxmlformats-officedocument.presentationml.slide+xml" PartName="/ppt/slides/slide74.xml"/>
  <Override ContentType="application/vnd.openxmlformats-officedocument.presentationml.slide+xml" PartName="/ppt/slides/slide1.xml"/>
  <Override ContentType="application/vnd.openxmlformats-officedocument.presentationml.slide+xml" PartName="/ppt/slides/slide40.xml"/>
  <Override ContentType="application/vnd.openxmlformats-officedocument.presentationml.slide+xml" PartName="/ppt/slides/slide8.xml"/>
  <Override ContentType="application/vnd.openxmlformats-officedocument.presentationml.slide+xml" PartName="/ppt/slides/slide10.xml"/>
  <Override ContentType="application/vnd.openxmlformats-officedocument.presentationml.slide+xml" PartName="/ppt/slides/slide59.xml"/>
  <Override ContentType="application/vnd.openxmlformats-officedocument.presentationml.slide+xml" PartName="/ppt/slides/slide16.xml"/>
  <Override ContentType="application/vnd.openxmlformats-officedocument.presentationml.slide+xml" PartName="/ppt/slides/slide66.xml"/>
  <Override ContentType="application/vnd.openxmlformats-officedocument.presentationml.slide+xml" PartName="/ppt/slides/slide13.xml"/>
  <Override ContentType="application/vnd.openxmlformats-officedocument.presentationml.slide+xml" PartName="/ppt/slides/slide27.xml"/>
  <Override ContentType="application/vnd.openxmlformats-officedocument.presentationml.slide+xml" PartName="/ppt/slides/slide62.xml"/>
  <Override ContentType="application/vnd.openxmlformats-officedocument.presentationml.slide+xml" PartName="/ppt/slides/slide39.xml"/>
  <Override ContentType="application/vnd.openxmlformats-officedocument.presentationml.slide+xml" PartName="/ppt/slides/slide38.xml"/>
  <Override ContentType="application/vnd.openxmlformats-officedocument.presentationml.slide+xml" PartName="/ppt/slides/slide25.xml"/>
  <Override ContentType="application/vnd.openxmlformats-officedocument.presentationml.slide+xml" PartName="/ppt/slides/slide51.xml"/>
  <Override ContentType="application/vnd.openxmlformats-officedocument.presentationml.slide+xml" PartName="/ppt/slides/slide72.xml"/>
  <Override ContentType="application/vnd.openxmlformats-officedocument.presentationml.slide+xml" PartName="/ppt/slides/slide47.xml"/>
  <Override ContentType="application/vnd.openxmlformats-officedocument.presentationml.slide+xml" PartName="/ppt/slides/slide61.xml"/>
  <Override ContentType="application/vnd.openxmlformats-officedocument.presentationml.slide+xml" PartName="/ppt/slides/slide33.xml"/>
  <Override ContentType="application/vnd.openxmlformats-officedocument.presentationml.slide+xml" PartName="/ppt/slides/slide77.xml"/>
  <Override ContentType="application/vnd.openxmlformats-officedocument.presentationml.slide+xml" PartName="/ppt/slides/slide69.xml"/>
  <Override ContentType="application/vnd.openxmlformats-officedocument.presentationml.slide+xml" PartName="/ppt/slides/slide29.xml"/>
  <Override ContentType="application/vnd.openxmlformats-officedocument.presentationml.slide+xml" PartName="/ppt/slides/slide75.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37.xml"/>
  <Override ContentType="application/vnd.openxmlformats-officedocument.presentationml.slide+xml" PartName="/ppt/slides/slide44.xml"/>
  <Override ContentType="application/vnd.openxmlformats-officedocument.presentationml.slide+xml" PartName="/ppt/slides/slide57.xml"/>
  <Override ContentType="application/vnd.openxmlformats-officedocument.presentationml.slide+xml" PartName="/ppt/slides/slide14.xml"/>
  <Override ContentType="application/vnd.openxmlformats-officedocument.presentationml.slide+xml" PartName="/ppt/slides/slide7.xml"/>
  <Override ContentType="application/vnd.openxmlformats-officedocument.presentationml.slide+xml" PartName="/ppt/slides/slide35.xml"/>
  <Override ContentType="application/vnd.openxmlformats-officedocument.presentationml.slide+xml" PartName="/ppt/slides/slide22.xml"/>
  <Override ContentType="application/vnd.openxmlformats-officedocument.presentationml.slide+xml" PartName="/ppt/slides/slide28.xml"/>
  <Override ContentType="application/vnd.openxmlformats-officedocument.presentationml.slide+xml" PartName="/ppt/slides/slide26.xml"/>
  <Override ContentType="application/vnd.openxmlformats-officedocument.presentationml.slide+xml" PartName="/ppt/slides/slide46.xml"/>
  <Override ContentType="application/vnd.openxmlformats-officedocument.presentationml.slide+xml" PartName="/ppt/slides/slide18.xml"/>
  <Override ContentType="application/vnd.openxmlformats-officedocument.presentationml.slide+xml" PartName="/ppt/slides/slide20.xml"/>
  <Override ContentType="application/vnd.openxmlformats-officedocument.presentationml.slide+xml" PartName="/ppt/slides/slide42.xml"/>
  <Override ContentType="application/vnd.openxmlformats-officedocument.presentationml.slide+xml" PartName="/ppt/slides/slide24.xml"/>
  <Override ContentType="application/vnd.openxmlformats-officedocument.presentationml.slide+xml" PartName="/ppt/slides/slide12.xml"/>
  <Override ContentType="application/vnd.openxmlformats-officedocument.presentationml.slide+xml" PartName="/ppt/slides/slide63.xml"/>
  <Override ContentType="application/vnd.openxmlformats-officedocument.presentationml.slide+xml" PartName="/ppt/slides/slide65.xml"/>
  <Override ContentType="application/vnd.openxmlformats-officedocument.presentationml.slide+xml" PartName="/ppt/slides/slide52.xml"/>
  <Override ContentType="application/vnd.openxmlformats-officedocument.presentationml.slide+xml" PartName="/ppt/slides/slide9.xml"/>
  <Override ContentType="application/vnd.openxmlformats-officedocument.presentationml.slide+xml" PartName="/ppt/slides/slide21.xml"/>
  <Override ContentType="application/vnd.openxmlformats-officedocument.presentationml.presentation.main+xml" PartName="/ppt/presentation.xml"/>
  <Override ContentType="application/vnd.openxmlformats-officedocument.presentationml.tableStyles+xml" PartName="/ppt/tableStyle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51435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4B81B5-C9E0-48B3-B581-B70CCEBE02C4}">
  <a:tblStyle styleId="{E14B81B5-C9E0-48B3-B581-B70CCEBE02C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58" Type="http://schemas.openxmlformats.org/officeDocument/2006/relationships/slide" Target="slides/slide52.xml"/><Relationship Id="rId12" Type="http://schemas.openxmlformats.org/officeDocument/2006/relationships/slide" Target="slides/slide6.xml"/><Relationship Id="rId50" Type="http://schemas.openxmlformats.org/officeDocument/2006/relationships/slide" Target="slides/slide44.xml"/><Relationship Id="rId38" Type="http://schemas.openxmlformats.org/officeDocument/2006/relationships/slide" Target="slides/slide32.xml"/><Relationship Id="rId15" Type="http://schemas.openxmlformats.org/officeDocument/2006/relationships/slide" Target="slides/slide9.xml"/><Relationship Id="rId46" Type="http://schemas.openxmlformats.org/officeDocument/2006/relationships/slide" Target="slides/slide40.xml"/><Relationship Id="rId25" Type="http://schemas.openxmlformats.org/officeDocument/2006/relationships/slide" Target="slides/slide19.xml"/><Relationship Id="rId74" Type="http://schemas.openxmlformats.org/officeDocument/2006/relationships/slide" Target="slides/slide68.xml"/><Relationship Id="rId62" Type="http://schemas.openxmlformats.org/officeDocument/2006/relationships/slide" Target="slides/slide56.xml"/><Relationship Id="rId29" Type="http://schemas.openxmlformats.org/officeDocument/2006/relationships/slide" Target="slides/slide23.xml"/><Relationship Id="rId81" Type="http://schemas.openxmlformats.org/officeDocument/2006/relationships/slide" Target="slides/slide75.xml"/><Relationship Id="rId13" Type="http://schemas.openxmlformats.org/officeDocument/2006/relationships/slide" Target="slides/slide7.xml"/><Relationship Id="rId8" Type="http://schemas.openxmlformats.org/officeDocument/2006/relationships/slide" Target="slides/slide2.xml"/><Relationship Id="rId35" Type="http://schemas.openxmlformats.org/officeDocument/2006/relationships/slide" Target="slides/slide29.xml"/><Relationship Id="rId4" Type="http://schemas.openxmlformats.org/officeDocument/2006/relationships/slideMaster" Target="slideMasters/slideMaster1.xml"/><Relationship Id="rId42" Type="http://schemas.openxmlformats.org/officeDocument/2006/relationships/slide" Target="slides/slide36.xml"/><Relationship Id="rId71" Type="http://schemas.openxmlformats.org/officeDocument/2006/relationships/slide" Target="slides/slide65.xml"/><Relationship Id="rId9" Type="http://schemas.openxmlformats.org/officeDocument/2006/relationships/slide" Target="slides/slide3.xml"/><Relationship Id="rId31" Type="http://schemas.openxmlformats.org/officeDocument/2006/relationships/slide" Target="slides/slide25.xml"/><Relationship Id="rId48" Type="http://schemas.openxmlformats.org/officeDocument/2006/relationships/slide" Target="slides/slide42.xml"/><Relationship Id="rId43" Type="http://schemas.openxmlformats.org/officeDocument/2006/relationships/slide" Target="slides/slide37.xml"/><Relationship Id="rId33" Type="http://schemas.openxmlformats.org/officeDocument/2006/relationships/slide" Target="slides/slide27.xml"/><Relationship Id="rId44" Type="http://schemas.openxmlformats.org/officeDocument/2006/relationships/slide" Target="slides/slide38.xml"/><Relationship Id="rId5" Type="http://schemas.openxmlformats.org/officeDocument/2006/relationships/slideMaster" Target="slideMasters/slideMaster2.xml"/><Relationship Id="rId24" Type="http://schemas.openxmlformats.org/officeDocument/2006/relationships/slide" Target="slides/slide18.xml"/><Relationship Id="rId36" Type="http://schemas.openxmlformats.org/officeDocument/2006/relationships/slide" Target="slides/slide30.xml"/><Relationship Id="rId80" Type="http://schemas.openxmlformats.org/officeDocument/2006/relationships/slide" Target="slides/slide74.xml"/><Relationship Id="rId23" Type="http://schemas.openxmlformats.org/officeDocument/2006/relationships/slide" Target="slides/slide17.xml"/><Relationship Id="rId2" Type="http://schemas.openxmlformats.org/officeDocument/2006/relationships/presProps" Target="presProps.xml"/><Relationship Id="rId59" Type="http://schemas.openxmlformats.org/officeDocument/2006/relationships/slide" Target="slides/slide53.xml"/><Relationship Id="rId45" Type="http://schemas.openxmlformats.org/officeDocument/2006/relationships/slide" Target="slides/slide39.xml"/><Relationship Id="rId76" Type="http://schemas.openxmlformats.org/officeDocument/2006/relationships/slide" Target="slides/slide70.xml"/><Relationship Id="rId6" Type="http://schemas.openxmlformats.org/officeDocument/2006/relationships/notesMaster" Target="notesMasters/notesMaster1.xml"/><Relationship Id="rId57" Type="http://schemas.openxmlformats.org/officeDocument/2006/relationships/slide" Target="slides/slide51.xml"/><Relationship Id="rId41" Type="http://schemas.openxmlformats.org/officeDocument/2006/relationships/slide" Target="slides/slide35.xml"/><Relationship Id="rId56" Type="http://schemas.openxmlformats.org/officeDocument/2006/relationships/slide" Target="slides/slide50.xml"/><Relationship Id="rId66" Type="http://schemas.openxmlformats.org/officeDocument/2006/relationships/slide" Target="slides/slide60.xml"/><Relationship Id="rId51" Type="http://schemas.openxmlformats.org/officeDocument/2006/relationships/slide" Target="slides/slide45.xml"/><Relationship Id="rId40" Type="http://schemas.openxmlformats.org/officeDocument/2006/relationships/slide" Target="slides/slide34.xml"/><Relationship Id="rId54" Type="http://schemas.openxmlformats.org/officeDocument/2006/relationships/slide" Target="slides/slide48.xml"/><Relationship Id="rId16" Type="http://schemas.openxmlformats.org/officeDocument/2006/relationships/slide" Target="slides/slide10.xml"/><Relationship Id="rId28" Type="http://schemas.openxmlformats.org/officeDocument/2006/relationships/slide" Target="slides/slide22.xml"/><Relationship Id="rId79" Type="http://schemas.openxmlformats.org/officeDocument/2006/relationships/slide" Target="slides/slide73.xml"/><Relationship Id="rId20" Type="http://schemas.openxmlformats.org/officeDocument/2006/relationships/slide" Target="slides/slide14.xml"/><Relationship Id="rId60" Type="http://schemas.openxmlformats.org/officeDocument/2006/relationships/slide" Target="slides/slide54.xml"/><Relationship Id="rId39" Type="http://schemas.openxmlformats.org/officeDocument/2006/relationships/slide" Target="slides/slide33.xml"/><Relationship Id="rId68" Type="http://schemas.openxmlformats.org/officeDocument/2006/relationships/slide" Target="slides/slide62.xml"/><Relationship Id="rId11" Type="http://schemas.openxmlformats.org/officeDocument/2006/relationships/slide" Target="slides/slide5.xml"/><Relationship Id="rId14" Type="http://schemas.openxmlformats.org/officeDocument/2006/relationships/slide" Target="slides/slide8.xml"/><Relationship Id="rId7" Type="http://schemas.openxmlformats.org/officeDocument/2006/relationships/slide" Target="slides/slide1.xml"/><Relationship Id="rId73" Type="http://schemas.openxmlformats.org/officeDocument/2006/relationships/slide" Target="slides/slide67.xml"/><Relationship Id="rId70" Type="http://schemas.openxmlformats.org/officeDocument/2006/relationships/slide" Target="slides/slide64.xml"/><Relationship Id="rId69" Type="http://schemas.openxmlformats.org/officeDocument/2006/relationships/slide" Target="slides/slide63.xml"/><Relationship Id="rId27" Type="http://schemas.openxmlformats.org/officeDocument/2006/relationships/slide" Target="slides/slide21.xml"/><Relationship Id="rId77" Type="http://schemas.openxmlformats.org/officeDocument/2006/relationships/slide" Target="slides/slide71.xml"/><Relationship Id="rId53" Type="http://schemas.openxmlformats.org/officeDocument/2006/relationships/slide" Target="slides/slide47.xml"/><Relationship Id="rId34" Type="http://schemas.openxmlformats.org/officeDocument/2006/relationships/slide" Target="slides/slide28.xml"/><Relationship Id="rId61" Type="http://schemas.openxmlformats.org/officeDocument/2006/relationships/slide" Target="slides/slide55.xml"/><Relationship Id="rId83" Type="http://schemas.openxmlformats.org/officeDocument/2006/relationships/slide" Target="slides/slide77.xml"/><Relationship Id="rId82" Type="http://schemas.openxmlformats.org/officeDocument/2006/relationships/slide" Target="slides/slide76.xml"/><Relationship Id="rId22" Type="http://schemas.openxmlformats.org/officeDocument/2006/relationships/slide" Target="slides/slide16.xml"/><Relationship Id="rId1" Type="http://schemas.openxmlformats.org/officeDocument/2006/relationships/theme" Target="theme/theme1.xml"/><Relationship Id="rId18" Type="http://schemas.openxmlformats.org/officeDocument/2006/relationships/slide" Target="slides/slide12.xml"/><Relationship Id="rId30" Type="http://schemas.openxmlformats.org/officeDocument/2006/relationships/slide" Target="slides/slide24.xml"/><Relationship Id="rId75" Type="http://schemas.openxmlformats.org/officeDocument/2006/relationships/slide" Target="slides/slide69.xml"/><Relationship Id="rId26" Type="http://schemas.openxmlformats.org/officeDocument/2006/relationships/slide" Target="slides/slide20.xml"/><Relationship Id="rId78" Type="http://schemas.openxmlformats.org/officeDocument/2006/relationships/slide" Target="slides/slide72.xml"/><Relationship Id="rId72" Type="http://schemas.openxmlformats.org/officeDocument/2006/relationships/slide" Target="slides/slide66.xml"/><Relationship Id="rId65" Type="http://schemas.openxmlformats.org/officeDocument/2006/relationships/slide" Target="slides/slide59.xml"/><Relationship Id="rId49" Type="http://schemas.openxmlformats.org/officeDocument/2006/relationships/slide" Target="slides/slide43.xml"/><Relationship Id="rId21" Type="http://schemas.openxmlformats.org/officeDocument/2006/relationships/slide" Target="slides/slide15.xml"/><Relationship Id="rId67" Type="http://schemas.openxmlformats.org/officeDocument/2006/relationships/slide" Target="slides/slide61.xml"/><Relationship Id="rId63" Type="http://schemas.openxmlformats.org/officeDocument/2006/relationships/slide" Target="slides/slide57.xml"/><Relationship Id="rId10" Type="http://schemas.openxmlformats.org/officeDocument/2006/relationships/slide" Target="slides/slide4.xml"/><Relationship Id="rId32" Type="http://schemas.openxmlformats.org/officeDocument/2006/relationships/slide" Target="slides/slide26.xml"/><Relationship Id="rId19" Type="http://schemas.openxmlformats.org/officeDocument/2006/relationships/slide" Target="slides/slide13.xml"/><Relationship Id="rId52" Type="http://schemas.openxmlformats.org/officeDocument/2006/relationships/slide" Target="slides/slide46.xml"/><Relationship Id="rId17" Type="http://schemas.openxmlformats.org/officeDocument/2006/relationships/slide" Target="slides/slide11.xml"/><Relationship Id="rId55" Type="http://schemas.openxmlformats.org/officeDocument/2006/relationships/slide" Target="slides/slide49.xml"/><Relationship Id="rId3" Type="http://schemas.openxmlformats.org/officeDocument/2006/relationships/tableStyles" Target="tableStyles.xml"/><Relationship Id="rId64" Type="http://schemas.openxmlformats.org/officeDocument/2006/relationships/slide" Target="slides/slide58.xml"/><Relationship Id="rId37" Type="http://schemas.openxmlformats.org/officeDocument/2006/relationships/slide" Target="slides/slide31.xml"/><Relationship Id="rId47"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514350" y="4343400"/>
            <a:ext cx="41148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1:notes"/>
          <p:cNvSpPr/>
          <p:nvPr>
            <p:ph idx="2" type="sldImg"/>
          </p:nvPr>
        </p:nvSpPr>
        <p:spPr>
          <a:xfrm>
            <a:off x="857419" y="685800"/>
            <a:ext cx="3429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514350" y="4343400"/>
            <a:ext cx="41148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9:notes"/>
          <p:cNvSpPr/>
          <p:nvPr>
            <p:ph idx="2" type="sldImg"/>
          </p:nvPr>
        </p:nvSpPr>
        <p:spPr>
          <a:xfrm>
            <a:off x="857419" y="685800"/>
            <a:ext cx="3429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91" name="Google Shape;191;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97" name="Google Shape;197;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03" name="Google Shape;203;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1a1c25841b1a107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1c25841b1a107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a1c25841b1a107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09" name="Google Shape;209;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15" name="Google Shape;215;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21" name="Google Shape;221;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27" name="Google Shape;227;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33" name="Google Shape;233;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39" name="Google Shape;23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45" name="Google Shape;245;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51" name="Google Shape;251;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57" name="Google Shape;257;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63" name="Google Shape;263;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69" name="Google Shape;26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75" name="Google Shape;275;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81" name="Google Shape;281;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87" name="Google Shape;287;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93" name="Google Shape;293;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299" name="Google Shape;299;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05" name="Google Shape;305;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11" name="Google Shape;311;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17" name="Google Shape;317;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23" name="Google Shape;323;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29" name="Google Shape;329;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35" name="Google Shape;335;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41" name="Google Shape;341;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47" name="Google Shape;347;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53" name="Google Shape;353;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59" name="Google Shape;359;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65" name="Google Shape;365;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71" name="Google Shape;371;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77" name="Google Shape;377;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83" name="Google Shape;383;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89" name="Google Shape;389;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395" name="Google Shape;395;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01" name="Google Shape;401;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07" name="Google Shape;407;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13" name="Google Shape;413;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19" name="Google Shape;419;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25" name="Google Shape;425;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31" name="Google Shape;431;p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37" name="Google Shape;437;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43" name="Google Shape;443;p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514350" y="4343400"/>
            <a:ext cx="41148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5:notes"/>
          <p:cNvSpPr/>
          <p:nvPr>
            <p:ph idx="2" type="sldImg"/>
          </p:nvPr>
        </p:nvSpPr>
        <p:spPr>
          <a:xfrm>
            <a:off x="857419" y="685800"/>
            <a:ext cx="3429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49" name="Google Shape;449;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55" name="Google Shape;455;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61" name="Google Shape;461;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67" name="Google Shape;467;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73" name="Google Shape;473;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79" name="Google Shape;479;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85" name="Google Shape;485;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91" name="Google Shape;491;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497" name="Google Shape;497;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03" name="Google Shape;503;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09" name="Google Shape;509;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15" name="Google Shape;515;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21" name="Google Shape;521;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27" name="Google Shape;527;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33" name="Google Shape;533;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39" name="Google Shape;539;p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45" name="Google Shape;545;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551" name="Google Shape;551;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
        <p:nvSpPr>
          <p:cNvPr id="134" name="Google Shape;13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514350" y="4343400"/>
            <a:ext cx="41148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8:notes"/>
          <p:cNvSpPr/>
          <p:nvPr>
            <p:ph idx="2" type="sldImg"/>
          </p:nvPr>
        </p:nvSpPr>
        <p:spPr>
          <a:xfrm>
            <a:off x="857419" y="685800"/>
            <a:ext cx="3429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SzPts val="1100"/>
              <a:buNone/>
              <a:defRPr sz="45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7" name="Google Shape;17;p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 name="Google Shape;18;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 name="Google Shape;19;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 name="Google Shape;20;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4" name="Google Shape;74;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0" name="Google Shape;80;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5" name="Shape 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86" name="Shape 86"/>
        <p:cNvGrpSpPr/>
        <p:nvPr/>
      </p:nvGrpSpPr>
      <p:grpSpPr>
        <a:xfrm>
          <a:off x="0" y="0"/>
          <a:ext cx="0" cy="0"/>
          <a:chOff x="0" y="0"/>
          <a:chExt cx="0" cy="0"/>
        </a:xfrm>
      </p:grpSpPr>
      <p:sp>
        <p:nvSpPr>
          <p:cNvPr id="87" name="Google Shape;87;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 name="Google Shape;23;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 name="Google Shape;24;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7" name="Google Shape;27;p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 name="Google Shape;28;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 name="Google Shape;29;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 name="Google Shape;30;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sz="45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3" name="Google Shape;33;p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34" name="Google Shape;34;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 name="Google Shape;35;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6" name="Google Shape;36;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9" name="Google Shape;39;p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 name="Google Shape;40;p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 name="Google Shape;41;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 name="Google Shape;42;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 name="Google Shape;43;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46" name="Google Shape;46;p7"/>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7" name="Google Shape;47;p7"/>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 name="Google Shape;48;p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9" name="Google Shape;49;p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 name="Google Shape;50;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 name="Google Shape;51;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5" name="Google Shape;55;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7" name="Google Shape;57;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60" name="Google Shape;60;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61" name="Google Shape;61;p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62" name="Google Shape;62;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3" name="Google Shape;63;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67" name="Google Shape;67;p10"/>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rgbClr val="000000"/>
              </a:buClr>
              <a:buSzPts val="14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rgbClr val="000000"/>
              </a:buClr>
              <a:buSzPts val="14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rgbClr val="000000"/>
              </a:buClr>
              <a:buSzPts val="14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rgbClr val="000000"/>
              </a:buClr>
              <a:buSzPts val="14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rgbClr val="000000"/>
              </a:buClr>
              <a:buSzPts val="14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rgbClr val="000000"/>
              </a:buClr>
              <a:buSzPts val="14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rgbClr val="000000"/>
              </a:buClr>
              <a:buSzPts val="1400"/>
              <a:buFont typeface="Arial"/>
              <a:buNone/>
              <a:defRPr b="0" i="0" sz="15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69" name="Google Shape;69;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1" name="Google Shape;71;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8" Type="http://schemas.openxmlformats.org/officeDocument/2006/relationships/slideLayout" Target="../slideLayouts/slideLayout8.xml"/><Relationship Id="rId4" Type="http://schemas.openxmlformats.org/officeDocument/2006/relationships/slideLayout" Target="../slideLayouts/slideLayout4.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 Id="rId11" Type="http://schemas.openxmlformats.org/officeDocument/2006/relationships/slideLayout" Target="../slideLayouts/slideLayout11.xml"/><Relationship Id="rId7" Type="http://schemas.openxmlformats.org/officeDocument/2006/relationships/slideLayout" Target="../slideLayouts/slideLayout7.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slideLayout" Target="../slideLayouts/slideLayout13.xml"/><Relationship Id="rId3"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15.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16.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17.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18.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19.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20.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21.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22.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23.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24.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25.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26.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image" Target="../media/image2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2.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28.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3" Type="http://schemas.openxmlformats.org/officeDocument/2006/relationships/image" Target="../media/image2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3" Type="http://schemas.openxmlformats.org/officeDocument/2006/relationships/image" Target="../media/image3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image" Target="../media/image3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3" Type="http://schemas.openxmlformats.org/officeDocument/2006/relationships/image" Target="../media/image32.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3" Type="http://schemas.openxmlformats.org/officeDocument/2006/relationships/image" Target="../media/image33.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3" Type="http://schemas.openxmlformats.org/officeDocument/2006/relationships/image" Target="../media/image34.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3" Type="http://schemas.openxmlformats.org/officeDocument/2006/relationships/image" Target="../media/image35.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3" Type="http://schemas.openxmlformats.org/officeDocument/2006/relationships/image" Target="../media/image36.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3" Type="http://schemas.openxmlformats.org/officeDocument/2006/relationships/image" Target="../media/image3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3.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3" Type="http://schemas.openxmlformats.org/officeDocument/2006/relationships/image" Target="../media/image38.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3" Type="http://schemas.openxmlformats.org/officeDocument/2006/relationships/image" Target="../media/image39.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3" Type="http://schemas.openxmlformats.org/officeDocument/2006/relationships/image" Target="../media/image40.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41.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3" Type="http://schemas.openxmlformats.org/officeDocument/2006/relationships/image" Target="../media/image42.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3" Type="http://schemas.openxmlformats.org/officeDocument/2006/relationships/image" Target="../media/image43.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44.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45.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3" Type="http://schemas.openxmlformats.org/officeDocument/2006/relationships/image" Target="../media/image46.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3" Type="http://schemas.openxmlformats.org/officeDocument/2006/relationships/image" Target="../media/image47.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4.jp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3" Type="http://schemas.openxmlformats.org/officeDocument/2006/relationships/image" Target="../media/image48.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3" Type="http://schemas.openxmlformats.org/officeDocument/2006/relationships/image" Target="../media/image49.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3" Type="http://schemas.openxmlformats.org/officeDocument/2006/relationships/image" Target="../media/image50.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3" Type="http://schemas.openxmlformats.org/officeDocument/2006/relationships/image" Target="../media/image51.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3" Type="http://schemas.openxmlformats.org/officeDocument/2006/relationships/image" Target="../media/image52.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3" Type="http://schemas.openxmlformats.org/officeDocument/2006/relationships/image" Target="../media/image53.jp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3" Type="http://schemas.openxmlformats.org/officeDocument/2006/relationships/image" Target="../media/image54.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3" Type="http://schemas.openxmlformats.org/officeDocument/2006/relationships/image" Target="../media/image55.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3" Type="http://schemas.openxmlformats.org/officeDocument/2006/relationships/image" Target="../media/image56.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3" Type="http://schemas.openxmlformats.org/officeDocument/2006/relationships/image" Target="../media/image57.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58.jp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3" Type="http://schemas.openxmlformats.org/officeDocument/2006/relationships/image" Target="../media/image59.jp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3" Type="http://schemas.openxmlformats.org/officeDocument/2006/relationships/image" Target="../media/image60.jp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3" Type="http://schemas.openxmlformats.org/officeDocument/2006/relationships/image" Target="../media/image61.jp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3" Type="http://schemas.openxmlformats.org/officeDocument/2006/relationships/image" Target="../media/image62.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3" Type="http://schemas.openxmlformats.org/officeDocument/2006/relationships/image" Target="../media/image63.jp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3" Type="http://schemas.openxmlformats.org/officeDocument/2006/relationships/image" Target="../media/image64.jp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3" Type="http://schemas.openxmlformats.org/officeDocument/2006/relationships/image" Target="../media/image65.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3" Type="http://schemas.openxmlformats.org/officeDocument/2006/relationships/image" Target="../media/image66.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3" Type="http://schemas.openxmlformats.org/officeDocument/2006/relationships/image" Target="../media/image6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5.jp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3" Type="http://schemas.openxmlformats.org/officeDocument/2006/relationships/image" Target="../media/image68.jp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3" Type="http://schemas.openxmlformats.org/officeDocument/2006/relationships/image" Target="../media/image69.jp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3" Type="http://schemas.openxmlformats.org/officeDocument/2006/relationships/image" Target="../media/image70.jp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3" Type="http://schemas.openxmlformats.org/officeDocument/2006/relationships/image" Target="../media/image71.jp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3" Type="http://schemas.openxmlformats.org/officeDocument/2006/relationships/image" Target="../media/image72.jp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3" Type="http://schemas.openxmlformats.org/officeDocument/2006/relationships/image" Target="../media/image73.jp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3" Type="http://schemas.openxmlformats.org/officeDocument/2006/relationships/image" Target="../media/image74.jp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3" Type="http://schemas.openxmlformats.org/officeDocument/2006/relationships/image" Target="../media/image75.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6.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B050"/>
            </a:gs>
            <a:gs pos="48000">
              <a:srgbClr val="11FF71"/>
            </a:gs>
            <a:gs pos="100000">
              <a:srgbClr val="11FF71"/>
            </a:gs>
          </a:gsLst>
          <a:lin ang="16200038" scaled="0"/>
        </a:gradFill>
      </p:bgPr>
    </p:bg>
    <p:spTree>
      <p:nvGrpSpPr>
        <p:cNvPr id="92" name="Shape 92"/>
        <p:cNvGrpSpPr/>
        <p:nvPr/>
      </p:nvGrpSpPr>
      <p:grpSpPr>
        <a:xfrm>
          <a:off x="0" y="0"/>
          <a:ext cx="0" cy="0"/>
          <a:chOff x="0" y="0"/>
          <a:chExt cx="0" cy="0"/>
        </a:xfrm>
      </p:grpSpPr>
      <p:sp>
        <p:nvSpPr>
          <p:cNvPr id="93" name="Google Shape;93;p16"/>
          <p:cNvSpPr txBox="1"/>
          <p:nvPr>
            <p:ph type="ctrTitle"/>
          </p:nvPr>
        </p:nvSpPr>
        <p:spPr>
          <a:xfrm>
            <a:off x="3275410" y="1000125"/>
            <a:ext cx="2593200" cy="677400"/>
          </a:xfrm>
          <a:prstGeom prst="rect">
            <a:avLst/>
          </a:prstGeom>
          <a:solidFill>
            <a:srgbClr val="00B0F0"/>
          </a:solid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SzPts val="1100"/>
              <a:buNone/>
            </a:pPr>
            <a:r>
              <a:rPr b="1" lang="en-US">
                <a:solidFill>
                  <a:srgbClr val="FFFF00"/>
                </a:solidFill>
              </a:rPr>
              <a:t>GRADE XII</a:t>
            </a:r>
            <a:endParaRPr b="1">
              <a:solidFill>
                <a:srgbClr val="FFFF00"/>
              </a:solidFill>
            </a:endParaRPr>
          </a:p>
        </p:txBody>
      </p:sp>
      <p:sp>
        <p:nvSpPr>
          <p:cNvPr id="94" name="Google Shape;94;p16"/>
          <p:cNvSpPr txBox="1"/>
          <p:nvPr>
            <p:ph idx="1" type="subTitle"/>
          </p:nvPr>
        </p:nvSpPr>
        <p:spPr>
          <a:xfrm>
            <a:off x="2171700" y="2393156"/>
            <a:ext cx="4800600" cy="976200"/>
          </a:xfrm>
          <a:prstGeom prst="rect">
            <a:avLst/>
          </a:prstGeom>
          <a:solidFill>
            <a:schemeClr val="dk1"/>
          </a:solid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FFFF00"/>
              </a:buClr>
              <a:buSzPts val="6600"/>
              <a:buNone/>
            </a:pPr>
            <a:r>
              <a:rPr lang="en-US" sz="6600">
                <a:solidFill>
                  <a:srgbClr val="FFFF00"/>
                </a:solidFill>
                <a:latin typeface="Arial"/>
                <a:ea typeface="Arial"/>
                <a:cs typeface="Arial"/>
                <a:sym typeface="Arial"/>
              </a:rPr>
              <a:t>SOLID STATE</a:t>
            </a:r>
            <a:endParaRPr sz="6600">
              <a:solidFill>
                <a:srgbClr val="FFFF00"/>
              </a:solidFill>
              <a:latin typeface="Arial"/>
              <a:ea typeface="Arial"/>
              <a:cs typeface="Arial"/>
              <a:sym typeface="Arial"/>
            </a:endParaRPr>
          </a:p>
        </p:txBody>
      </p:sp>
      <p:sp>
        <p:nvSpPr>
          <p:cNvPr id="95" name="Google Shape;95;p16"/>
          <p:cNvSpPr txBox="1"/>
          <p:nvPr/>
        </p:nvSpPr>
        <p:spPr>
          <a:xfrm>
            <a:off x="2150269" y="2419350"/>
            <a:ext cx="4800600" cy="97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FF0000"/>
              </a:buClr>
              <a:buSzPts val="6600"/>
              <a:buFont typeface="Arial"/>
              <a:buNone/>
            </a:pPr>
            <a:r>
              <a:rPr b="0" i="0" lang="en-US" sz="6600" u="none" cap="none" strike="noStrike">
                <a:solidFill>
                  <a:srgbClr val="FF0000"/>
                </a:solidFill>
                <a:latin typeface="Arial"/>
                <a:ea typeface="Arial"/>
                <a:cs typeface="Arial"/>
                <a:sym typeface="Arial"/>
              </a:rPr>
              <a:t>SOLID STATE</a:t>
            </a:r>
            <a:endParaRPr b="0" i="0" sz="6600" u="none" cap="none" strike="noStrike">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B050"/>
            </a:gs>
            <a:gs pos="48000">
              <a:srgbClr val="11FF71"/>
            </a:gs>
            <a:gs pos="100000">
              <a:srgbClr val="11FF71"/>
            </a:gs>
          </a:gsLst>
          <a:lin ang="16200038" scaled="0"/>
        </a:gradFill>
      </p:bgPr>
    </p:bg>
    <p:spTree>
      <p:nvGrpSpPr>
        <p:cNvPr id="148" name="Shape 148"/>
        <p:cNvGrpSpPr/>
        <p:nvPr/>
      </p:nvGrpSpPr>
      <p:grpSpPr>
        <a:xfrm>
          <a:off x="0" y="0"/>
          <a:ext cx="0" cy="0"/>
          <a:chOff x="0" y="0"/>
          <a:chExt cx="0" cy="0"/>
        </a:xfrm>
      </p:grpSpPr>
      <p:sp>
        <p:nvSpPr>
          <p:cNvPr id="149" name="Google Shape;149;p25"/>
          <p:cNvSpPr txBox="1"/>
          <p:nvPr/>
        </p:nvSpPr>
        <p:spPr>
          <a:xfrm>
            <a:off x="178594" y="219075"/>
            <a:ext cx="7236600" cy="391800"/>
          </a:xfrm>
          <a:prstGeom prst="rect">
            <a:avLst/>
          </a:prstGeom>
          <a:solidFill>
            <a:srgbClr val="F7CAA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C00000"/>
                </a:solidFill>
                <a:latin typeface="Calibri"/>
                <a:ea typeface="Calibri"/>
                <a:cs typeface="Calibri"/>
                <a:sym typeface="Calibri"/>
              </a:rPr>
              <a:t>Amorphous substances as pseudo-solids or supercooled liquids:</a:t>
            </a:r>
            <a:endParaRPr b="1" i="0" sz="2100" u="none" cap="none" strike="noStrike">
              <a:solidFill>
                <a:srgbClr val="C00000"/>
              </a:solidFill>
              <a:latin typeface="Calibri"/>
              <a:ea typeface="Calibri"/>
              <a:cs typeface="Calibri"/>
              <a:sym typeface="Calibri"/>
            </a:endParaRPr>
          </a:p>
        </p:txBody>
      </p:sp>
      <p:sp>
        <p:nvSpPr>
          <p:cNvPr id="150" name="Google Shape;150;p25"/>
          <p:cNvSpPr txBox="1"/>
          <p:nvPr/>
        </p:nvSpPr>
        <p:spPr>
          <a:xfrm>
            <a:off x="178594" y="850106"/>
            <a:ext cx="5814900" cy="3300300"/>
          </a:xfrm>
          <a:prstGeom prst="rect">
            <a:avLst/>
          </a:prstGeom>
          <a:solidFill>
            <a:srgbClr val="FFF2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060"/>
                </a:solidFill>
                <a:latin typeface="Calibri"/>
                <a:ea typeface="Calibri"/>
                <a:cs typeface="Calibri"/>
                <a:sym typeface="Calibri"/>
              </a:rPr>
              <a:t>Amorphous substances are usually termed as pseudo-solids or super cooled liquids because of the ability of amorphous solids like glass to flow.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060"/>
                </a:solidFill>
                <a:latin typeface="Calibri"/>
                <a:ea typeface="Calibri"/>
                <a:cs typeface="Calibri"/>
                <a:sym typeface="Calibri"/>
              </a:rPr>
              <a:t>Glass tends to become milky is appearance over a long period of time. This is because of slow crystallization of glass.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206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060"/>
                </a:solidFill>
                <a:latin typeface="Calibri"/>
                <a:ea typeface="Calibri"/>
                <a:cs typeface="Calibri"/>
                <a:sym typeface="Calibri"/>
              </a:rPr>
              <a:t>Amorphous silicon is used to make photovoltaic cells.</a:t>
            </a:r>
            <a:endParaRPr b="0" i="0" sz="2100" u="none" cap="none" strike="noStrike">
              <a:solidFill>
                <a:srgbClr val="002060"/>
              </a:solidFill>
              <a:latin typeface="Calibri"/>
              <a:ea typeface="Calibri"/>
              <a:cs typeface="Calibri"/>
              <a:sym typeface="Calibri"/>
            </a:endParaRPr>
          </a:p>
        </p:txBody>
      </p:sp>
      <p:pic>
        <p:nvPicPr>
          <p:cNvPr id="151" name="Google Shape;151;p25"/>
          <p:cNvPicPr preferRelativeResize="0"/>
          <p:nvPr/>
        </p:nvPicPr>
        <p:blipFill rotWithShape="1">
          <a:blip r:embed="rId3">
            <a:alphaModFix/>
          </a:blip>
          <a:srcRect b="0" l="0" r="0" t="0"/>
          <a:stretch/>
        </p:blipFill>
        <p:spPr>
          <a:xfrm>
            <a:off x="6167438" y="1101328"/>
            <a:ext cx="2797969" cy="27979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0" l="0" r="0" t="0"/>
          <a:stretch/>
        </p:blipFill>
        <p:spPr>
          <a:xfrm>
            <a:off x="152400" y="152400"/>
            <a:ext cx="8705925" cy="467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7"/>
          <p:cNvPicPr preferRelativeResize="0"/>
          <p:nvPr/>
        </p:nvPicPr>
        <p:blipFill rotWithShape="1">
          <a:blip r:embed="rId3">
            <a:alphaModFix/>
          </a:blip>
          <a:srcRect b="0" l="0" r="0" t="0"/>
          <a:stretch/>
        </p:blipFill>
        <p:spPr>
          <a:xfrm>
            <a:off x="152400" y="152400"/>
            <a:ext cx="8641324" cy="499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3">
            <a:alphaModFix/>
          </a:blip>
          <a:srcRect b="0" l="0" r="0" t="0"/>
          <a:stretch/>
        </p:blipFill>
        <p:spPr>
          <a:xfrm>
            <a:off x="1799050" y="585775"/>
            <a:ext cx="5744300" cy="409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9"/>
          <p:cNvPicPr preferRelativeResize="0"/>
          <p:nvPr/>
        </p:nvPicPr>
        <p:blipFill rotWithShape="1">
          <a:blip r:embed="rId3">
            <a:alphaModFix/>
          </a:blip>
          <a:srcRect b="0" l="0" r="0" t="0"/>
          <a:stretch/>
        </p:blipFill>
        <p:spPr>
          <a:xfrm>
            <a:off x="152400" y="152400"/>
            <a:ext cx="8641325" cy="464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3">
            <a:alphaModFix/>
          </a:blip>
          <a:srcRect b="0" l="0" r="0" t="0"/>
          <a:stretch/>
        </p:blipFill>
        <p:spPr>
          <a:xfrm>
            <a:off x="571750" y="652500"/>
            <a:ext cx="7566800" cy="407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1"/>
          <p:cNvPicPr preferRelativeResize="0"/>
          <p:nvPr/>
        </p:nvPicPr>
        <p:blipFill rotWithShape="1">
          <a:blip r:embed="rId3">
            <a:alphaModFix/>
          </a:blip>
          <a:srcRect b="0" l="0" r="0" t="0"/>
          <a:stretch/>
        </p:blipFill>
        <p:spPr>
          <a:xfrm>
            <a:off x="553275" y="463771"/>
            <a:ext cx="8092799" cy="44075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descr="preencoded.png" id="193" name="Google Shape;193;p32"/>
          <p:cNvPicPr preferRelativeResize="0"/>
          <p:nvPr/>
        </p:nvPicPr>
        <p:blipFill rotWithShape="1">
          <a:blip r:embed="rId3">
            <a:alphaModFix/>
          </a:blip>
          <a:srcRect b="0" l="0" r="0" t="0"/>
          <a:stretch/>
        </p:blipFill>
        <p:spPr>
          <a:xfrm>
            <a:off x="125450" y="154600"/>
            <a:ext cx="9018550" cy="4670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descr="preencoded.png" id="199" name="Google Shape;199;p33"/>
          <p:cNvPicPr preferRelativeResize="0"/>
          <p:nvPr/>
        </p:nvPicPr>
        <p:blipFill rotWithShape="1">
          <a:blip r:embed="rId3">
            <a:alphaModFix/>
          </a:blip>
          <a:srcRect b="0" l="0" r="0" t="0"/>
          <a:stretch/>
        </p:blipFill>
        <p:spPr>
          <a:xfrm>
            <a:off x="62725" y="-304800"/>
            <a:ext cx="9081275" cy="5448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descr="preencoded.png" id="205" name="Google Shape;205;p34"/>
          <p:cNvPicPr preferRelativeResize="0"/>
          <p:nvPr/>
        </p:nvPicPr>
        <p:blipFill rotWithShape="1">
          <a:blip r:embed="rId3">
            <a:alphaModFix/>
          </a:blip>
          <a:srcRect b="0" l="0" r="0" t="0"/>
          <a:stretch/>
        </p:blipFill>
        <p:spPr>
          <a:xfrm>
            <a:off x="175625" y="-228600"/>
            <a:ext cx="8968374"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350275" y="347875"/>
            <a:ext cx="8277350" cy="437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descr="preencoded.png" id="211" name="Google Shape;211;p35"/>
          <p:cNvPicPr preferRelativeResize="0"/>
          <p:nvPr/>
        </p:nvPicPr>
        <p:blipFill rotWithShape="1">
          <a:blip r:embed="rId3">
            <a:alphaModFix/>
          </a:blip>
          <a:srcRect b="0" l="0" r="0" t="0"/>
          <a:stretch/>
        </p:blipFill>
        <p:spPr>
          <a:xfrm>
            <a:off x="0" y="-228600"/>
            <a:ext cx="9195574"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descr="preencoded.png" id="217" name="Google Shape;217;p36"/>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descr="preencoded.png" id="223" name="Google Shape;223;p37"/>
          <p:cNvPicPr preferRelativeResize="0"/>
          <p:nvPr/>
        </p:nvPicPr>
        <p:blipFill rotWithShape="1">
          <a:blip r:embed="rId3">
            <a:alphaModFix/>
          </a:blip>
          <a:srcRect b="0" l="0" r="0" t="0"/>
          <a:stretch/>
        </p:blipFill>
        <p:spPr>
          <a:xfrm>
            <a:off x="125450" y="-304800"/>
            <a:ext cx="9018550" cy="56365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descr="preencoded.png" id="229" name="Google Shape;229;p38"/>
          <p:cNvPicPr preferRelativeResize="0"/>
          <p:nvPr/>
        </p:nvPicPr>
        <p:blipFill rotWithShape="1">
          <a:blip r:embed="rId3">
            <a:alphaModFix/>
          </a:blip>
          <a:srcRect b="0" l="0" r="0" t="0"/>
          <a:stretch/>
        </p:blipFill>
        <p:spPr>
          <a:xfrm>
            <a:off x="0" y="-533400"/>
            <a:ext cx="9144000" cy="571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descr="preencoded.png" id="235" name="Google Shape;235;p39"/>
          <p:cNvPicPr preferRelativeResize="0"/>
          <p:nvPr/>
        </p:nvPicPr>
        <p:blipFill rotWithShape="1">
          <a:blip r:embed="rId3">
            <a:alphaModFix/>
          </a:blip>
          <a:srcRect b="0" l="0" r="0" t="0"/>
          <a:stretch/>
        </p:blipFill>
        <p:spPr>
          <a:xfrm>
            <a:off x="-515425" y="0"/>
            <a:ext cx="9144000"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descr="preencoded.png" id="241" name="Google Shape;241;p40"/>
          <p:cNvPicPr preferRelativeResize="0"/>
          <p:nvPr/>
        </p:nvPicPr>
        <p:blipFill rotWithShape="1">
          <a:blip r:embed="rId3">
            <a:alphaModFix/>
          </a:blip>
          <a:srcRect b="0" l="0" r="0" t="0"/>
          <a:stretch/>
        </p:blipFill>
        <p:spPr>
          <a:xfrm>
            <a:off x="0" y="-307350"/>
            <a:ext cx="9144000" cy="571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descr="preencoded.png" id="247" name="Google Shape;247;p41"/>
          <p:cNvPicPr preferRelativeResize="0"/>
          <p:nvPr/>
        </p:nvPicPr>
        <p:blipFill rotWithShape="1">
          <a:blip r:embed="rId3">
            <a:alphaModFix/>
          </a:blip>
          <a:srcRect b="0" l="0" r="0" t="0"/>
          <a:stretch/>
        </p:blipFill>
        <p:spPr>
          <a:xfrm>
            <a:off x="0" y="274025"/>
            <a:ext cx="9144000" cy="4869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descr="preencoded.png" id="253" name="Google Shape;253;p42"/>
          <p:cNvPicPr preferRelativeResize="0"/>
          <p:nvPr/>
        </p:nvPicPr>
        <p:blipFill rotWithShape="1">
          <a:blip r:embed="rId3">
            <a:alphaModFix/>
          </a:blip>
          <a:srcRect b="0" l="0" r="0" t="0"/>
          <a:stretch/>
        </p:blipFill>
        <p:spPr>
          <a:xfrm>
            <a:off x="0" y="38100"/>
            <a:ext cx="9144000"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descr="preencoded.png" id="259" name="Google Shape;259;p43"/>
          <p:cNvPicPr preferRelativeResize="0"/>
          <p:nvPr/>
        </p:nvPicPr>
        <p:blipFill rotWithShape="1">
          <a:blip r:embed="rId3">
            <a:alphaModFix/>
          </a:blip>
          <a:srcRect b="0" l="0" r="0" t="0"/>
          <a:stretch/>
        </p:blipFill>
        <p:spPr>
          <a:xfrm>
            <a:off x="0" y="-152400"/>
            <a:ext cx="9144000" cy="571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descr="preencoded.png" id="265" name="Google Shape;265;p44"/>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3">
            <a:alphaModFix/>
          </a:blip>
          <a:srcRect b="0" l="0" r="0" t="0"/>
          <a:stretch/>
        </p:blipFill>
        <p:spPr>
          <a:xfrm>
            <a:off x="152400" y="152400"/>
            <a:ext cx="8752050" cy="4991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descr="preencoded.png" id="271" name="Google Shape;271;p45"/>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descr="preencoded.png" id="277" name="Google Shape;277;p46"/>
          <p:cNvPicPr preferRelativeResize="0"/>
          <p:nvPr/>
        </p:nvPicPr>
        <p:blipFill rotWithShape="1">
          <a:blip r:embed="rId3">
            <a:alphaModFix/>
          </a:blip>
          <a:srcRect b="0" l="0" r="0" t="0"/>
          <a:stretch/>
        </p:blipFill>
        <p:spPr>
          <a:xfrm>
            <a:off x="0" y="-457200"/>
            <a:ext cx="9144000" cy="609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preencoded.png" id="283" name="Google Shape;283;p47"/>
          <p:cNvPicPr preferRelativeResize="0"/>
          <p:nvPr/>
        </p:nvPicPr>
        <p:blipFill rotWithShape="1">
          <a:blip r:embed="rId3">
            <a:alphaModFix/>
          </a:blip>
          <a:srcRect b="0" l="0" r="0" t="0"/>
          <a:stretch/>
        </p:blipFill>
        <p:spPr>
          <a:xfrm>
            <a:off x="0" y="-381000"/>
            <a:ext cx="9144000" cy="609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descr="preencoded.png" id="289" name="Google Shape;289;p48"/>
          <p:cNvPicPr preferRelativeResize="0"/>
          <p:nvPr/>
        </p:nvPicPr>
        <p:blipFill rotWithShape="1">
          <a:blip r:embed="rId3">
            <a:alphaModFix/>
          </a:blip>
          <a:srcRect b="0" l="0" r="0" t="0"/>
          <a:stretch/>
        </p:blipFill>
        <p:spPr>
          <a:xfrm>
            <a:off x="0" y="-457200"/>
            <a:ext cx="9144000" cy="609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descr="preencoded.png" id="295" name="Google Shape;295;p49"/>
          <p:cNvPicPr preferRelativeResize="0"/>
          <p:nvPr/>
        </p:nvPicPr>
        <p:blipFill rotWithShape="1">
          <a:blip r:embed="rId3">
            <a:alphaModFix/>
          </a:blip>
          <a:srcRect b="0" l="0" r="0" t="0"/>
          <a:stretch/>
        </p:blipFill>
        <p:spPr>
          <a:xfrm>
            <a:off x="0" y="-304800"/>
            <a:ext cx="9195574" cy="609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descr="preencoded.png" id="301" name="Google Shape;301;p50"/>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preencoded.png" id="307" name="Google Shape;307;p51"/>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descr="preencoded.png" id="313" name="Google Shape;313;p52"/>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descr="preencoded.png" id="319" name="Google Shape;319;p53"/>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descr="preencoded.png" id="325" name="Google Shape;325;p54"/>
          <p:cNvPicPr preferRelativeResize="0"/>
          <p:nvPr/>
        </p:nvPicPr>
        <p:blipFill rotWithShape="1">
          <a:blip r:embed="rId3">
            <a:alphaModFix/>
          </a:blip>
          <a:srcRect b="0" l="0" r="0" t="0"/>
          <a:stretch/>
        </p:blipFill>
        <p:spPr>
          <a:xfrm>
            <a:off x="0" y="-533400"/>
            <a:ext cx="9144000" cy="609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b="0" l="0" r="0" t="0"/>
          <a:stretch/>
        </p:blipFill>
        <p:spPr>
          <a:xfrm>
            <a:off x="1383800" y="412500"/>
            <a:ext cx="6615975" cy="4431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preencoded.png" id="331" name="Google Shape;331;p55"/>
          <p:cNvPicPr preferRelativeResize="0"/>
          <p:nvPr/>
        </p:nvPicPr>
        <p:blipFill rotWithShape="1">
          <a:blip r:embed="rId3">
            <a:alphaModFix/>
          </a:blip>
          <a:srcRect b="0" l="0" r="0" t="0"/>
          <a:stretch/>
        </p:blipFill>
        <p:spPr>
          <a:xfrm>
            <a:off x="0" y="-533400"/>
            <a:ext cx="9144000" cy="609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descr="preencoded.png" id="337" name="Google Shape;337;p56"/>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descr="preencoded.png" id="343" name="Google Shape;343;p57"/>
          <p:cNvPicPr preferRelativeResize="0"/>
          <p:nvPr/>
        </p:nvPicPr>
        <p:blipFill rotWithShape="1">
          <a:blip r:embed="rId3">
            <a:alphaModFix/>
          </a:blip>
          <a:srcRect b="0" l="0" r="0" t="0"/>
          <a:stretch/>
        </p:blipFill>
        <p:spPr>
          <a:xfrm>
            <a:off x="-3" y="-476254"/>
            <a:ext cx="9144000" cy="6096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descr="preencoded.png" id="349" name="Google Shape;349;p58"/>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descr="preencoded.png" id="355" name="Google Shape;355;p59"/>
          <p:cNvPicPr preferRelativeResize="0"/>
          <p:nvPr/>
        </p:nvPicPr>
        <p:blipFill rotWithShape="1">
          <a:blip r:embed="rId3">
            <a:alphaModFix/>
          </a:blip>
          <a:srcRect b="0" l="0" r="0" t="0"/>
          <a:stretch/>
        </p:blipFill>
        <p:spPr>
          <a:xfrm>
            <a:off x="-57075" y="-657175"/>
            <a:ext cx="9201075" cy="609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descr="preencoded.png" id="361" name="Google Shape;361;p60"/>
          <p:cNvPicPr preferRelativeResize="0"/>
          <p:nvPr/>
        </p:nvPicPr>
        <p:blipFill rotWithShape="1">
          <a:blip r:embed="rId3">
            <a:alphaModFix/>
          </a:blip>
          <a:srcRect b="0" l="0" r="0" t="0"/>
          <a:stretch/>
        </p:blipFill>
        <p:spPr>
          <a:xfrm>
            <a:off x="0" y="-457200"/>
            <a:ext cx="9144000" cy="609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descr="preencoded.png" id="367" name="Google Shape;367;p61"/>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descr="preencoded.png" id="373" name="Google Shape;373;p62"/>
          <p:cNvPicPr preferRelativeResize="0"/>
          <p:nvPr/>
        </p:nvPicPr>
        <p:blipFill rotWithShape="1">
          <a:blip r:embed="rId3">
            <a:alphaModFix/>
          </a:blip>
          <a:srcRect b="0" l="0" r="0" t="0"/>
          <a:stretch/>
        </p:blipFill>
        <p:spPr>
          <a:xfrm>
            <a:off x="0" y="-304800"/>
            <a:ext cx="9144000" cy="609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descr="preencoded.png" id="379" name="Google Shape;379;p63"/>
          <p:cNvPicPr preferRelativeResize="0"/>
          <p:nvPr/>
        </p:nvPicPr>
        <p:blipFill rotWithShape="1">
          <a:blip r:embed="rId3">
            <a:alphaModFix/>
          </a:blip>
          <a:srcRect b="0" l="0" r="0" t="0"/>
          <a:stretch/>
        </p:blipFill>
        <p:spPr>
          <a:xfrm>
            <a:off x="0" y="-533400"/>
            <a:ext cx="9144000" cy="609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descr="preencoded.png" id="385" name="Google Shape;385;p64"/>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0"/>
          <p:cNvPicPr preferRelativeResize="0"/>
          <p:nvPr/>
        </p:nvPicPr>
        <p:blipFill rotWithShape="1">
          <a:blip r:embed="rId3">
            <a:alphaModFix/>
          </a:blip>
          <a:srcRect b="0" l="0" r="0" t="0"/>
          <a:stretch/>
        </p:blipFill>
        <p:spPr>
          <a:xfrm>
            <a:off x="152400" y="152400"/>
            <a:ext cx="8715150" cy="4654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preencoded.png" id="391" name="Google Shape;391;p65"/>
          <p:cNvPicPr preferRelativeResize="0"/>
          <p:nvPr/>
        </p:nvPicPr>
        <p:blipFill rotWithShape="1">
          <a:blip r:embed="rId3">
            <a:alphaModFix/>
          </a:blip>
          <a:srcRect b="0" l="0" r="0" t="0"/>
          <a:stretch/>
        </p:blipFill>
        <p:spPr>
          <a:xfrm>
            <a:off x="0" y="-457200"/>
            <a:ext cx="9144000" cy="609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preencoded.png" id="397" name="Google Shape;397;p66"/>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descr="preencoded.png" id="403" name="Google Shape;403;p67"/>
          <p:cNvPicPr preferRelativeResize="0"/>
          <p:nvPr/>
        </p:nvPicPr>
        <p:blipFill rotWithShape="1">
          <a:blip r:embed="rId3">
            <a:alphaModFix/>
          </a:blip>
          <a:srcRect b="0" l="0" r="0" t="0"/>
          <a:stretch/>
        </p:blipFill>
        <p:spPr>
          <a:xfrm>
            <a:off x="0" y="-381000"/>
            <a:ext cx="9144000" cy="609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descr="preencoded.png" id="409" name="Google Shape;409;p68"/>
          <p:cNvPicPr preferRelativeResize="0"/>
          <p:nvPr/>
        </p:nvPicPr>
        <p:blipFill rotWithShape="1">
          <a:blip r:embed="rId3">
            <a:alphaModFix/>
          </a:blip>
          <a:srcRect b="0" l="0" r="0" t="0"/>
          <a:stretch/>
        </p:blipFill>
        <p:spPr>
          <a:xfrm>
            <a:off x="0" y="-304800"/>
            <a:ext cx="9144000" cy="5774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descr="preencoded.png" id="415" name="Google Shape;415;p69"/>
          <p:cNvPicPr preferRelativeResize="0"/>
          <p:nvPr/>
        </p:nvPicPr>
        <p:blipFill rotWithShape="1">
          <a:blip r:embed="rId3">
            <a:alphaModFix/>
          </a:blip>
          <a:srcRect b="0" l="0" r="0" t="0"/>
          <a:stretch/>
        </p:blipFill>
        <p:spPr>
          <a:xfrm>
            <a:off x="0" y="-228600"/>
            <a:ext cx="9144000" cy="5715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descr="preencoded.png" id="421" name="Google Shape;421;p70"/>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descr="preencoded.png" id="427" name="Google Shape;427;p71"/>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descr="preencoded.png" id="433" name="Google Shape;433;p72"/>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descr="preencoded.png" id="439" name="Google Shape;439;p73"/>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descr="preencoded.png" id="445" name="Google Shape;445;p74"/>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B050"/>
            </a:gs>
            <a:gs pos="48000">
              <a:srgbClr val="11FF71"/>
            </a:gs>
            <a:gs pos="100000">
              <a:srgbClr val="11FF71"/>
            </a:gs>
          </a:gsLst>
          <a:lin ang="16200038" scaled="0"/>
        </a:gradFill>
      </p:bgPr>
    </p:bg>
    <p:spTree>
      <p:nvGrpSpPr>
        <p:cNvPr id="123" name="Shape 123"/>
        <p:cNvGrpSpPr/>
        <p:nvPr/>
      </p:nvGrpSpPr>
      <p:grpSpPr>
        <a:xfrm>
          <a:off x="0" y="0"/>
          <a:ext cx="0" cy="0"/>
          <a:chOff x="0" y="0"/>
          <a:chExt cx="0" cy="0"/>
        </a:xfrm>
      </p:grpSpPr>
      <p:graphicFrame>
        <p:nvGraphicFramePr>
          <p:cNvPr id="124" name="Google Shape;124;p21"/>
          <p:cNvGraphicFramePr/>
          <p:nvPr/>
        </p:nvGraphicFramePr>
        <p:xfrm>
          <a:off x="39291" y="120253"/>
          <a:ext cx="3000000" cy="3000000"/>
        </p:xfrm>
        <a:graphic>
          <a:graphicData uri="http://schemas.openxmlformats.org/drawingml/2006/table">
            <a:tbl>
              <a:tblPr bandRow="1" firstRow="1">
                <a:noFill/>
                <a:tableStyleId>{E14B81B5-C9E0-48B3-B581-B70CCEBE02C4}</a:tableStyleId>
              </a:tblPr>
              <a:tblGrid>
                <a:gridCol w="4532725"/>
                <a:gridCol w="4532725"/>
              </a:tblGrid>
              <a:tr h="3536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CRYSTALLINE SUBSTANCES</a:t>
                      </a:r>
                      <a:endParaRPr sz="1800" u="none" cap="none" strike="noStrike"/>
                    </a:p>
                  </a:txBody>
                  <a:tcPr marT="39650" marB="39650" marR="79275" marL="79275">
                    <a:solidFill>
                      <a:schemeClr val="dk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AMORPHOUS SUBSTANCES</a:t>
                      </a:r>
                      <a:endParaRPr sz="1800" u="none" cap="none" strike="noStrike"/>
                    </a:p>
                  </a:txBody>
                  <a:tcPr marT="39650" marB="39650" marR="79275" marL="79275">
                    <a:solidFill>
                      <a:srgbClr val="C55A11"/>
                    </a:solidFill>
                  </a:tcPr>
                </a:tc>
              </a:tr>
              <a:tr h="4549325">
                <a:tc>
                  <a:txBody>
                    <a:bodyPr/>
                    <a:lstStyle/>
                    <a:p>
                      <a:pPr indent="0" lvl="0" marL="0" marR="0" rtl="0" algn="l">
                        <a:lnSpc>
                          <a:spcPct val="100000"/>
                        </a:lnSpc>
                        <a:spcBef>
                          <a:spcPts val="0"/>
                        </a:spcBef>
                        <a:spcAft>
                          <a:spcPts val="0"/>
                        </a:spcAft>
                        <a:buClr>
                          <a:srgbClr val="000000"/>
                        </a:buClr>
                        <a:buSzPts val="1700"/>
                        <a:buFont typeface="Arial"/>
                        <a:buNone/>
                      </a:pPr>
                      <a:r>
                        <a:rPr b="1" lang="en-US" sz="1700" u="none" cap="none" strike="noStrike"/>
                        <a:t>Definite characteristic geometrical shape.</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Melt at a sharp and characteristic temperature. </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When cut with a sharp edged tool, they split into two pieces and the newly generated surfaces are plain and smooth. </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They have a definite and characteristic enthalpy of fusion.</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Anisotropic in nature. </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True solids. </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Long range order.</a:t>
                      </a:r>
                      <a:endParaRPr b="1" sz="1700" u="none" cap="none" strike="noStrike"/>
                    </a:p>
                  </a:txBody>
                  <a:tcPr marT="39650" marB="39650" marR="79275" marL="79275">
                    <a:solidFill>
                      <a:srgbClr val="B3C6E7"/>
                    </a:solidFill>
                  </a:tcPr>
                </a:tc>
                <a:tc>
                  <a:txBody>
                    <a:bodyPr/>
                    <a:lstStyle/>
                    <a:p>
                      <a:pPr indent="0" lvl="0" marL="0" marR="0" rtl="0" algn="l">
                        <a:lnSpc>
                          <a:spcPct val="100000"/>
                        </a:lnSpc>
                        <a:spcBef>
                          <a:spcPts val="0"/>
                        </a:spcBef>
                        <a:spcAft>
                          <a:spcPts val="0"/>
                        </a:spcAft>
                        <a:buClr>
                          <a:srgbClr val="000000"/>
                        </a:buClr>
                        <a:buSzPts val="1700"/>
                        <a:buFont typeface="Arial"/>
                        <a:buNone/>
                      </a:pPr>
                      <a:r>
                        <a:rPr b="1" lang="en-US" sz="1700" u="none" cap="none" strike="noStrike"/>
                        <a:t>Irregular shape.</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Gradually soften over a range of temperature.</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When cut with a sharp edged tool, they cut into two pieces with irregular surfaces.</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They do not have definite enthalpy of fusion.</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Isotropic nature.</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Pseudo solids or super cooled liquids.</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p>
                      <a:pPr indent="0" lvl="0" marL="0" marR="0" rtl="0" algn="l">
                        <a:lnSpc>
                          <a:spcPct val="100000"/>
                        </a:lnSpc>
                        <a:spcBef>
                          <a:spcPts val="0"/>
                        </a:spcBef>
                        <a:spcAft>
                          <a:spcPts val="0"/>
                        </a:spcAft>
                        <a:buClr>
                          <a:srgbClr val="000000"/>
                        </a:buClr>
                        <a:buSzPts val="1700"/>
                        <a:buFont typeface="Arial"/>
                        <a:buNone/>
                      </a:pPr>
                      <a:r>
                        <a:rPr b="1" lang="en-US" sz="1700" u="none" cap="none" strike="noStrike"/>
                        <a:t>Only short range order.</a:t>
                      </a:r>
                      <a:endParaRPr sz="1100" u="none" cap="none" strike="noStrike"/>
                    </a:p>
                    <a:p>
                      <a:pPr indent="0" lvl="0" marL="0" marR="0" rtl="0" algn="l">
                        <a:lnSpc>
                          <a:spcPct val="100000"/>
                        </a:lnSpc>
                        <a:spcBef>
                          <a:spcPts val="0"/>
                        </a:spcBef>
                        <a:spcAft>
                          <a:spcPts val="0"/>
                        </a:spcAft>
                        <a:buClr>
                          <a:srgbClr val="000000"/>
                        </a:buClr>
                        <a:buSzPts val="1700"/>
                        <a:buFont typeface="Arial"/>
                        <a:buNone/>
                      </a:pPr>
                      <a:r>
                        <a:t/>
                      </a:r>
                      <a:endParaRPr b="1" sz="1700" u="none" cap="none" strike="noStrike"/>
                    </a:p>
                  </a:txBody>
                  <a:tcPr marT="39650" marB="39650" marR="79275" marL="79275">
                    <a:solidFill>
                      <a:srgbClr val="FFF2CC"/>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descr="preencoded.png" id="451" name="Google Shape;451;p75"/>
          <p:cNvPicPr preferRelativeResize="0"/>
          <p:nvPr/>
        </p:nvPicPr>
        <p:blipFill rotWithShape="1">
          <a:blip r:embed="rId3">
            <a:alphaModFix/>
          </a:blip>
          <a:srcRect b="0" l="0" r="0" t="0"/>
          <a:stretch/>
        </p:blipFill>
        <p:spPr>
          <a:xfrm>
            <a:off x="0" y="-228600"/>
            <a:ext cx="9144000" cy="5531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descr="preencoded.png" id="457" name="Google Shape;457;p76"/>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descr="preencoded.png" id="463" name="Google Shape;463;p77"/>
          <p:cNvPicPr preferRelativeResize="0"/>
          <p:nvPr/>
        </p:nvPicPr>
        <p:blipFill rotWithShape="1">
          <a:blip r:embed="rId3">
            <a:alphaModFix/>
          </a:blip>
          <a:srcRect b="0" l="0" r="0" t="0"/>
          <a:stretch/>
        </p:blipFill>
        <p:spPr>
          <a:xfrm>
            <a:off x="0" y="-304800"/>
            <a:ext cx="9144000" cy="6096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descr="preencoded.png" id="469" name="Google Shape;469;p78"/>
          <p:cNvPicPr preferRelativeResize="0"/>
          <p:nvPr/>
        </p:nvPicPr>
        <p:blipFill rotWithShape="1">
          <a:blip r:embed="rId3">
            <a:alphaModFix/>
          </a:blip>
          <a:srcRect b="0" l="0" r="0" t="0"/>
          <a:stretch/>
        </p:blipFill>
        <p:spPr>
          <a:xfrm>
            <a:off x="0" y="0"/>
            <a:ext cx="9144000" cy="6096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descr="preencoded.png" id="475" name="Google Shape;475;p79"/>
          <p:cNvPicPr preferRelativeResize="0"/>
          <p:nvPr/>
        </p:nvPicPr>
        <p:blipFill rotWithShape="1">
          <a:blip r:embed="rId3">
            <a:alphaModFix/>
          </a:blip>
          <a:srcRect b="0" l="0" r="0" t="0"/>
          <a:stretch/>
        </p:blipFill>
        <p:spPr>
          <a:xfrm>
            <a:off x="0" y="76200"/>
            <a:ext cx="9144000" cy="6096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descr="preencoded.png" id="481" name="Google Shape;481;p80"/>
          <p:cNvPicPr preferRelativeResize="0"/>
          <p:nvPr/>
        </p:nvPicPr>
        <p:blipFill rotWithShape="1">
          <a:blip r:embed="rId3">
            <a:alphaModFix/>
          </a:blip>
          <a:srcRect b="0" l="0" r="0" t="0"/>
          <a:stretch/>
        </p:blipFill>
        <p:spPr>
          <a:xfrm>
            <a:off x="0" y="-381000"/>
            <a:ext cx="9144000" cy="6096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pic>
        <p:nvPicPr>
          <p:cNvPr descr="preencoded.png" id="487" name="Google Shape;487;p81"/>
          <p:cNvPicPr preferRelativeResize="0"/>
          <p:nvPr/>
        </p:nvPicPr>
        <p:blipFill rotWithShape="1">
          <a:blip r:embed="rId3">
            <a:alphaModFix/>
          </a:blip>
          <a:srcRect b="0" l="0" r="0" t="0"/>
          <a:stretch/>
        </p:blipFill>
        <p:spPr>
          <a:xfrm>
            <a:off x="0" y="-304800"/>
            <a:ext cx="9144000" cy="6096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descr="preencoded.png" id="493" name="Google Shape;493;p82"/>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descr="preencoded.png" id="499" name="Google Shape;499;p83"/>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descr="preencoded.png" id="505" name="Google Shape;505;p84"/>
          <p:cNvPicPr preferRelativeResize="0"/>
          <p:nvPr/>
        </p:nvPicPr>
        <p:blipFill rotWithShape="1">
          <a:blip r:embed="rId3">
            <a:alphaModFix/>
          </a:blip>
          <a:srcRect b="0" l="0" r="0" t="0"/>
          <a:stretch/>
        </p:blipFill>
        <p:spPr>
          <a:xfrm>
            <a:off x="0" y="-76200"/>
            <a:ext cx="9220675" cy="609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0" l="0" r="0" t="0"/>
          <a:stretch/>
        </p:blipFill>
        <p:spPr>
          <a:xfrm>
            <a:off x="368725" y="152400"/>
            <a:ext cx="8544976" cy="4525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descr="preencoded.png" id="511" name="Google Shape;511;p85"/>
          <p:cNvPicPr preferRelativeResize="0"/>
          <p:nvPr/>
        </p:nvPicPr>
        <p:blipFill rotWithShape="1">
          <a:blip r:embed="rId3">
            <a:alphaModFix/>
          </a:blip>
          <a:srcRect b="0" l="0" r="0" t="0"/>
          <a:stretch/>
        </p:blipFill>
        <p:spPr>
          <a:xfrm>
            <a:off x="0" y="-228600"/>
            <a:ext cx="9144000" cy="6096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descr="preencoded.png" id="517" name="Google Shape;517;p86"/>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descr="preencoded.png" id="523" name="Google Shape;523;p87"/>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descr="preencoded.png" id="529" name="Google Shape;529;p88"/>
          <p:cNvPicPr preferRelativeResize="0"/>
          <p:nvPr/>
        </p:nvPicPr>
        <p:blipFill rotWithShape="1">
          <a:blip r:embed="rId3">
            <a:alphaModFix/>
          </a:blip>
          <a:srcRect b="0" l="0" r="0" t="0"/>
          <a:stretch/>
        </p:blipFill>
        <p:spPr>
          <a:xfrm>
            <a:off x="0" y="-76200"/>
            <a:ext cx="9144000" cy="6096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pic>
        <p:nvPicPr>
          <p:cNvPr descr="preencoded.png" id="535" name="Google Shape;535;p89"/>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descr="preencoded.png" id="541" name="Google Shape;541;p90"/>
          <p:cNvPicPr preferRelativeResize="0"/>
          <p:nvPr/>
        </p:nvPicPr>
        <p:blipFill rotWithShape="1">
          <a:blip r:embed="rId3">
            <a:alphaModFix/>
          </a:blip>
          <a:srcRect b="0" l="0" r="0" t="0"/>
          <a:stretch/>
        </p:blipFill>
        <p:spPr>
          <a:xfrm>
            <a:off x="0" y="-152400"/>
            <a:ext cx="9144000" cy="6096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descr="preencoded.png" id="547" name="Google Shape;547;p91"/>
          <p:cNvPicPr preferRelativeResize="0"/>
          <p:nvPr/>
        </p:nvPicPr>
        <p:blipFill rotWithShape="1">
          <a:blip r:embed="rId3">
            <a:alphaModFix/>
          </a:blip>
          <a:srcRect b="0" l="0" r="0" t="0"/>
          <a:stretch/>
        </p:blipFill>
        <p:spPr>
          <a:xfrm>
            <a:off x="0" y="-304800"/>
            <a:ext cx="9144000" cy="6096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pic>
        <p:nvPicPr>
          <p:cNvPr descr="preencoded.png" id="553" name="Google Shape;553;p92"/>
          <p:cNvPicPr preferRelativeResize="0"/>
          <p:nvPr/>
        </p:nvPicPr>
        <p:blipFill rotWithShape="1">
          <a:blip r:embed="rId3">
            <a:alphaModFix/>
          </a:blip>
          <a:srcRect b="0" l="0" r="0" t="0"/>
          <a:stretch/>
        </p:blipFill>
        <p:spPr>
          <a:xfrm>
            <a:off x="0" y="-533400"/>
            <a:ext cx="9144000" cy="609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descr="preencoded.png" id="136" name="Google Shape;136;p23"/>
          <p:cNvPicPr preferRelativeResize="0"/>
          <p:nvPr/>
        </p:nvPicPr>
        <p:blipFill rotWithShape="1">
          <a:blip r:embed="rId3">
            <a:alphaModFix/>
          </a:blip>
          <a:srcRect b="0" l="0" r="0" t="0"/>
          <a:stretch/>
        </p:blipFill>
        <p:spPr>
          <a:xfrm>
            <a:off x="0" y="-381000"/>
            <a:ext cx="9753600" cy="609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B050"/>
            </a:gs>
            <a:gs pos="48000">
              <a:srgbClr val="11FF71"/>
            </a:gs>
            <a:gs pos="100000">
              <a:srgbClr val="11FF71"/>
            </a:gs>
          </a:gsLst>
          <a:lin ang="16200038" scaled="0"/>
        </a:gradFill>
      </p:bgPr>
    </p:bg>
    <p:spTree>
      <p:nvGrpSpPr>
        <p:cNvPr id="140" name="Shape 140"/>
        <p:cNvGrpSpPr/>
        <p:nvPr/>
      </p:nvGrpSpPr>
      <p:grpSpPr>
        <a:xfrm>
          <a:off x="0" y="0"/>
          <a:ext cx="0" cy="0"/>
          <a:chOff x="0" y="0"/>
          <a:chExt cx="0" cy="0"/>
        </a:xfrm>
      </p:grpSpPr>
      <p:pic>
        <p:nvPicPr>
          <p:cNvPr descr="Rhombicuboctahedron Blue" id="141" name="Google Shape;141;p24"/>
          <p:cNvPicPr preferRelativeResize="0"/>
          <p:nvPr/>
        </p:nvPicPr>
        <p:blipFill rotWithShape="1">
          <a:blip r:embed="rId3">
            <a:alphaModFix/>
          </a:blip>
          <a:srcRect b="0" l="0" r="0" t="0"/>
          <a:stretch/>
        </p:blipFill>
        <p:spPr>
          <a:xfrm>
            <a:off x="5413772" y="717947"/>
            <a:ext cx="3419475" cy="3406378"/>
          </a:xfrm>
          <a:prstGeom prst="rect">
            <a:avLst/>
          </a:prstGeom>
          <a:noFill/>
          <a:ln>
            <a:noFill/>
          </a:ln>
        </p:spPr>
      </p:pic>
      <p:sp>
        <p:nvSpPr>
          <p:cNvPr id="142" name="Google Shape;142;p24"/>
          <p:cNvSpPr txBox="1"/>
          <p:nvPr/>
        </p:nvSpPr>
        <p:spPr>
          <a:xfrm>
            <a:off x="178594" y="219075"/>
            <a:ext cx="3788700" cy="391800"/>
          </a:xfrm>
          <a:prstGeom prst="rect">
            <a:avLst/>
          </a:prstGeom>
          <a:solidFill>
            <a:srgbClr val="F7CAA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C00000"/>
                </a:solidFill>
                <a:latin typeface="Calibri"/>
                <a:ea typeface="Calibri"/>
                <a:cs typeface="Calibri"/>
                <a:sym typeface="Calibri"/>
              </a:rPr>
              <a:t>Isotropic and anisotropic nature:</a:t>
            </a:r>
            <a:endParaRPr b="1" i="0" sz="2100" u="none" cap="none" strike="noStrike">
              <a:solidFill>
                <a:srgbClr val="C00000"/>
              </a:solidFill>
              <a:latin typeface="Calibri"/>
              <a:ea typeface="Calibri"/>
              <a:cs typeface="Calibri"/>
              <a:sym typeface="Calibri"/>
            </a:endParaRPr>
          </a:p>
        </p:txBody>
      </p:sp>
      <p:sp>
        <p:nvSpPr>
          <p:cNvPr id="143" name="Google Shape;143;p24"/>
          <p:cNvSpPr txBox="1"/>
          <p:nvPr/>
        </p:nvSpPr>
        <p:spPr>
          <a:xfrm>
            <a:off x="178594" y="678656"/>
            <a:ext cx="3788700" cy="2976600"/>
          </a:xfrm>
          <a:prstGeom prst="rect">
            <a:avLst/>
          </a:prstGeom>
          <a:solidFill>
            <a:srgbClr val="FFF2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2060"/>
                </a:solidFill>
                <a:latin typeface="Calibri"/>
                <a:ea typeface="Calibri"/>
                <a:cs typeface="Calibri"/>
                <a:sym typeface="Calibri"/>
              </a:rPr>
              <a:t>Certain properties of solids like refractive index, when measured from different directions will result in different values for crystalline solids. This is called Anisotropic nature of crystals. Amorphous substances do not show this property and hence they are isotropic.</a:t>
            </a:r>
            <a:endParaRPr b="0" i="0" sz="2100" u="none" cap="none" strike="noStrike">
              <a:solidFill>
                <a:srgbClr val="002060"/>
              </a:solidFill>
              <a:latin typeface="Calibri"/>
              <a:ea typeface="Calibri"/>
              <a:cs typeface="Calibri"/>
              <a:sym typeface="Calibri"/>
            </a:endParaRPr>
          </a:p>
        </p:txBody>
      </p:sp>
      <p:sp>
        <p:nvSpPr>
          <p:cNvPr id="144" name="Google Shape;144;p24"/>
          <p:cNvSpPr/>
          <p:nvPr/>
        </p:nvSpPr>
        <p:spPr>
          <a:xfrm rot="10800000">
            <a:off x="4337438" y="2053791"/>
            <a:ext cx="839400" cy="576300"/>
          </a:xfrm>
          <a:prstGeom prst="lef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